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465" r:id="rId4"/>
    <p:sldId id="466" r:id="rId5"/>
    <p:sldId id="467" r:id="rId6"/>
    <p:sldId id="468" r:id="rId7"/>
    <p:sldId id="264"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E1B10B-2A76-4F2E-A58F-2798BD9F8142}">
          <p14:sldIdLst>
            <p14:sldId id="256"/>
            <p14:sldId id="257"/>
            <p14:sldId id="465"/>
            <p14:sldId id="466"/>
            <p14:sldId id="467"/>
            <p14:sldId id="468"/>
          </p14:sldIdLst>
        </p14:section>
        <p14:section name="Untitled Section" id="{034719E0-9609-4B12-8514-095441BDE95D}">
          <p14:sldIdLst>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67318" autoAdjust="0"/>
  </p:normalViewPr>
  <p:slideViewPr>
    <p:cSldViewPr>
      <p:cViewPr varScale="1">
        <p:scale>
          <a:sx n="89" d="100"/>
          <a:sy n="89" d="100"/>
        </p:scale>
        <p:origin x="1262"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16B5C-3393-49F2-A4E4-5BCDB1D1665D}" type="datetimeFigureOut">
              <a:rPr lang="en-US" smtClean="0"/>
              <a:t>8/5/2023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B685C1-2FA6-4576-86BB-7D54E372D013}" type="slidenum">
              <a:rPr lang="en-US" smtClean="0"/>
              <a:t>‹#›</a:t>
            </a:fld>
            <a:endParaRPr lang="en-US"/>
          </a:p>
        </p:txBody>
      </p:sp>
    </p:spTree>
    <p:extLst>
      <p:ext uri="{BB962C8B-B14F-4D97-AF65-F5344CB8AC3E}">
        <p14:creationId xmlns:p14="http://schemas.microsoft.com/office/powerpoint/2010/main" val="278979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685C1-2FA6-4576-86BB-7D54E372D013}" type="slidenum">
              <a:rPr lang="en-US" smtClean="0"/>
              <a:t>7</a:t>
            </a:fld>
            <a:endParaRPr lang="en-US"/>
          </a:p>
        </p:txBody>
      </p:sp>
    </p:spTree>
    <p:extLst>
      <p:ext uri="{BB962C8B-B14F-4D97-AF65-F5344CB8AC3E}">
        <p14:creationId xmlns:p14="http://schemas.microsoft.com/office/powerpoint/2010/main" val="269255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F76083-4ABC-4101-8625-AD893A78D53A}" type="datetime1">
              <a:rPr lang="en-US" smtClean="0"/>
              <a:t>8/5/2023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D38041-2469-4196-BC65-0947362E7BB1}" type="datetime1">
              <a:rPr lang="en-US" smtClean="0"/>
              <a:t>8/5/2023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C4E149-0BCE-4972-9FCB-DF29CD13CBDF}" type="datetime1">
              <a:rPr lang="en-US" smtClean="0"/>
              <a:t>8/5/2023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4B4EEA-80B0-4377-9A3E-A2FD5DBFE2E6}" type="datetime1">
              <a:rPr lang="en-US" smtClean="0"/>
              <a:t>8/5/2023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039907-345A-4678-9935-5376BE339C9D}" type="datetime1">
              <a:rPr lang="en-US" smtClean="0"/>
              <a:t>8/5/2023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3B8F74-B8FC-42EF-840E-45605E79ED4F}" type="datetime1">
              <a:rPr lang="en-US" smtClean="0"/>
              <a:t>8/5/2023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5B2A81-7956-42A7-9EDD-04D3E253D902}" type="datetime1">
              <a:rPr lang="en-US" smtClean="0"/>
              <a:t>8/5/2023</a:t>
            </a:fld>
            <a:endParaRPr lang="en-US"/>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6A9D60-2AEF-492D-8218-516BA8510FA7}" type="datetime1">
              <a:rPr lang="en-US" smtClean="0"/>
              <a:t>8/5/2023</a:t>
            </a:fld>
            <a:endParaRPr lang="en-US"/>
          </a:p>
        </p:txBody>
      </p:sp>
      <p:sp>
        <p:nvSpPr>
          <p:cNvPr id="4" name="Footer Placeholder 3"/>
          <p:cNvSpPr>
            <a:spLocks noGrp="1"/>
          </p:cNvSpPr>
          <p:nvPr>
            <p:ph type="ftr" sz="quarter" idx="11"/>
          </p:nvPr>
        </p:nvSpPr>
        <p:spPr/>
        <p:txBody>
          <a:bodyPr/>
          <a:lstStyle/>
          <a:p>
            <a:r>
              <a:rPr lang="en-US" smtClean="0"/>
              <a:t>Mathiazhagan P -Assistant Professor - Computer Application Drsnsrcas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28EF0B-E207-4E8F-81D3-077CDB73C8F3}" type="datetime1">
              <a:rPr lang="en-US" smtClean="0"/>
              <a:t>8/5/2023</a:t>
            </a:fld>
            <a:endParaRPr lang="en-US"/>
          </a:p>
        </p:txBody>
      </p:sp>
      <p:sp>
        <p:nvSpPr>
          <p:cNvPr id="3" name="Footer Placeholder 2"/>
          <p:cNvSpPr>
            <a:spLocks noGrp="1"/>
          </p:cNvSpPr>
          <p:nvPr>
            <p:ph type="ftr" sz="quarter" idx="11"/>
          </p:nvPr>
        </p:nvSpPr>
        <p:spPr/>
        <p:txBody>
          <a:bodyPr/>
          <a:lstStyle/>
          <a:p>
            <a:r>
              <a:rPr lang="en-US" smtClean="0"/>
              <a:t>Mathiazhagan P -Assistant Professor - Computer Application Drsnsrcas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6ABE6F-687E-402C-97A4-E81B9C6D1CCA}" type="datetime1">
              <a:rPr lang="en-US" smtClean="0"/>
              <a:t>8/5/2023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9B1BB-D3C5-410D-901D-FFB3559BE62C}" type="datetime1">
              <a:rPr lang="en-US" smtClean="0"/>
              <a:t>8/5/2023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8B2FA-6C99-4953-977A-41302DF44371}" type="datetime1">
              <a:rPr lang="en-US" smtClean="0"/>
              <a:t>8/5/2023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Mathiazhagan P -Assistant Professor - Computer Application Drsnsrcas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audio" Target="../media/audio1.wav"/><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png"/><Relationship Id="rId5" Type="http://schemas.openxmlformats.org/officeDocument/2006/relationships/audio" Target="../media/audio1.wav"/><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5714999"/>
          </a:xfrm>
        </p:spPr>
        <p:txBody>
          <a:bodyPr/>
          <a:lstStyle/>
          <a:p>
            <a:r>
              <a:rPr lang="en-US" b="1" dirty="0" smtClean="0"/>
              <a:t>Cloud </a:t>
            </a:r>
            <a:r>
              <a:rPr lang="en-US" b="1" dirty="0"/>
              <a:t>Technology Fundaments 21UCA501</a:t>
            </a:r>
            <a:r>
              <a:rPr lang="en-US" b="1" dirty="0" smtClean="0">
                <a:solidFill>
                  <a:srgbClr val="00B050"/>
                </a:solidFill>
              </a:rPr>
              <a:t/>
            </a:r>
            <a:br>
              <a:rPr lang="en-US" b="1" dirty="0" smtClean="0">
                <a:solidFill>
                  <a:srgbClr val="00B050"/>
                </a:solidFill>
              </a:rPr>
            </a:br>
            <a:endParaRPr lang="en-US" b="1" dirty="0">
              <a:solidFill>
                <a:srgbClr val="00B050"/>
              </a:solidFill>
            </a:endParaRPr>
          </a:p>
        </p:txBody>
      </p:sp>
      <p:pic>
        <p:nvPicPr>
          <p:cNvPr id="3" name="Google Shape;15;p13"/>
          <p:cNvPicPr preferRelativeResize="0"/>
          <p:nvPr/>
        </p:nvPicPr>
        <p:blipFill rotWithShape="1">
          <a:blip r:embed="rId2">
            <a:alphaModFix/>
          </a:blip>
          <a:srcRect/>
          <a:stretch/>
        </p:blipFill>
        <p:spPr>
          <a:xfrm>
            <a:off x="457200" y="431118"/>
            <a:ext cx="776790" cy="610630"/>
          </a:xfrm>
          <a:prstGeom prst="rect">
            <a:avLst/>
          </a:prstGeom>
          <a:noFill/>
          <a:ln>
            <a:noFill/>
          </a:ln>
        </p:spPr>
      </p:pic>
      <p:pic>
        <p:nvPicPr>
          <p:cNvPr id="4" name="Picture 3"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653" y="304040"/>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dirty="0" smtClean="0"/>
              <a:t>Monisha S M </a:t>
            </a:r>
            <a:r>
              <a:rPr lang="en-US" dirty="0" smtClean="0"/>
              <a:t>-Assistant Professor </a:t>
            </a:r>
            <a:r>
              <a:rPr lang="en-US" dirty="0" smtClean="0"/>
              <a:t>Computer </a:t>
            </a:r>
            <a:r>
              <a:rPr lang="en-US" dirty="0" smtClean="0"/>
              <a:t>Application </a:t>
            </a:r>
            <a:r>
              <a:rPr lang="en-US" dirty="0" err="1"/>
              <a:t>d</a:t>
            </a:r>
            <a:r>
              <a:rPr lang="en-US" dirty="0" err="1" smtClean="0"/>
              <a:t>rsnsrcas</a:t>
            </a:r>
            <a:endParaRPr lang="en-US" dirty="0"/>
          </a:p>
        </p:txBody>
      </p:sp>
    </p:spTree>
    <p:extLst>
      <p:ext uri="{BB962C8B-B14F-4D97-AF65-F5344CB8AC3E}">
        <p14:creationId xmlns:p14="http://schemas.microsoft.com/office/powerpoint/2010/main" val="2729378767"/>
      </p:ext>
    </p:extLst>
  </p:cSld>
  <p:clrMapOvr>
    <a:masterClrMapping/>
  </p:clrMapOvr>
  <mc:AlternateContent xmlns:mc="http://schemas.openxmlformats.org/markup-compatibility/2006" xmlns:p14="http://schemas.microsoft.com/office/powerpoint/2010/main">
    <mc:Choice Requires="p14">
      <p:transition spd="slow" p14:dur="1500" advTm="18507">
        <p:split orient="vert"/>
      </p:transition>
    </mc:Choice>
    <mc:Fallback xmlns="">
      <p:transition spd="slow" advTm="18507">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b="1" dirty="0">
                <a:solidFill>
                  <a:srgbClr val="00B050"/>
                </a:solidFill>
              </a:rPr>
              <a:t>The Google APIs</a:t>
            </a:r>
            <a:endParaRPr lang="en-US" dirty="0" smtClean="0">
              <a:solidFill>
                <a:srgbClr val="00B05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1477328"/>
          </a:xfrm>
          <a:prstGeom prst="rect">
            <a:avLst/>
          </a:prstGeom>
        </p:spPr>
        <p:txBody>
          <a:bodyPr wrap="square">
            <a:spAutoFit/>
          </a:bodyPr>
          <a:lstStyle/>
          <a:p>
            <a:pPr algn="just">
              <a:lnSpc>
                <a:spcPct val="150000"/>
              </a:lnSpc>
            </a:pPr>
            <a:r>
              <a:rPr lang="en-US" sz="2000" dirty="0"/>
              <a:t>Most Google services are exposed by an API, which is why you find a version of Google’s </a:t>
            </a:r>
            <a:r>
              <a:rPr lang="en-US" sz="2000" dirty="0" smtClean="0"/>
              <a:t>search engine</a:t>
            </a:r>
            <a:r>
              <a:rPr lang="en-US" sz="2000" dirty="0"/>
              <a:t>, Google Maps, YouTube videos, Google Earth, </a:t>
            </a:r>
            <a:r>
              <a:rPr lang="en-US" sz="2000" dirty="0" err="1"/>
              <a:t>AdWords</a:t>
            </a:r>
            <a:r>
              <a:rPr lang="en-US" sz="2000" dirty="0"/>
              <a:t>, AdSense, and even elements </a:t>
            </a:r>
            <a:r>
              <a:rPr lang="en-US" sz="2000" dirty="0" smtClean="0"/>
              <a:t>of Google </a:t>
            </a:r>
            <a:r>
              <a:rPr lang="en-US" sz="2000" dirty="0"/>
              <a:t>Apps exposed in many other Web sites</a:t>
            </a:r>
            <a:r>
              <a:rPr lang="en-US" sz="2000"/>
              <a:t>. </a:t>
            </a:r>
            <a:endParaRPr lang="en-US" sz="2000" dirty="0"/>
          </a:p>
        </p:txBody>
      </p:sp>
      <p:sp>
        <p:nvSpPr>
          <p:cNvPr id="7" name="Footer Placeholder 6"/>
          <p:cNvSpPr>
            <a:spLocks noGrp="1"/>
          </p:cNvSpPr>
          <p:nvPr>
            <p:ph type="ftr" sz="quarter" idx="11"/>
          </p:nvPr>
        </p:nvSpPr>
        <p:spPr/>
        <p:txBody>
          <a:bodyPr/>
          <a:lstStyle/>
          <a:p>
            <a:r>
              <a:rPr lang="en-US" dirty="0"/>
              <a:t>Monisha S M -Assistant Professor Computer Application </a:t>
            </a:r>
            <a:r>
              <a:rPr lang="en-US" dirty="0" err="1"/>
              <a:t>drsnsrcas</a:t>
            </a:r>
            <a:endParaRPr lang="en-US" dirty="0"/>
          </a:p>
        </p:txBody>
      </p:sp>
    </p:spTree>
    <p:extLst>
      <p:ext uri="{BB962C8B-B14F-4D97-AF65-F5344CB8AC3E}">
        <p14:creationId xmlns:p14="http://schemas.microsoft.com/office/powerpoint/2010/main" val="742823325"/>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b="1" dirty="0">
                <a:solidFill>
                  <a:srgbClr val="00B050"/>
                </a:solidFill>
              </a:rPr>
              <a:t>The Google APIs</a:t>
            </a:r>
            <a:endParaRPr lang="en-US" dirty="0" smtClean="0">
              <a:solidFill>
                <a:srgbClr val="00B05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5450851"/>
          </a:xfrm>
          <a:prstGeom prst="rect">
            <a:avLst/>
          </a:prstGeom>
        </p:spPr>
        <p:txBody>
          <a:bodyPr wrap="square">
            <a:spAutoFit/>
          </a:bodyPr>
          <a:lstStyle/>
          <a:p>
            <a:pPr algn="just">
              <a:lnSpc>
                <a:spcPct val="150000"/>
              </a:lnSpc>
            </a:pPr>
            <a:r>
              <a:rPr lang="en-US" dirty="0"/>
              <a:t>Google’s APIs can be categorized as belonging to the following categories:</a:t>
            </a:r>
          </a:p>
          <a:p>
            <a:pPr algn="just">
              <a:lnSpc>
                <a:spcPct val="150000"/>
              </a:lnSpc>
            </a:pPr>
            <a:r>
              <a:rPr lang="en-US" dirty="0"/>
              <a:t>l </a:t>
            </a:r>
            <a:r>
              <a:rPr lang="en-US" b="1" dirty="0"/>
              <a:t>Ads and AdSense: </a:t>
            </a:r>
            <a:r>
              <a:rPr lang="en-US" dirty="0"/>
              <a:t>These APIs allow Google’s advertising services to be integrated </a:t>
            </a:r>
            <a:r>
              <a:rPr lang="en-US" dirty="0" smtClean="0"/>
              <a:t>into Web </a:t>
            </a:r>
            <a:r>
              <a:rPr lang="en-US" dirty="0"/>
              <a:t>applications. The most commonly used services in this category are </a:t>
            </a:r>
            <a:r>
              <a:rPr lang="en-US" dirty="0" err="1" smtClean="0"/>
              <a:t>AdWords</a:t>
            </a:r>
            <a:r>
              <a:rPr lang="en-US" dirty="0" smtClean="0"/>
              <a:t>, AdSense</a:t>
            </a:r>
            <a:r>
              <a:rPr lang="en-US" dirty="0"/>
              <a:t>, and Google Analytics.</a:t>
            </a:r>
          </a:p>
          <a:p>
            <a:pPr algn="just">
              <a:lnSpc>
                <a:spcPct val="150000"/>
              </a:lnSpc>
            </a:pPr>
            <a:r>
              <a:rPr lang="en-US" dirty="0"/>
              <a:t>l </a:t>
            </a:r>
            <a:r>
              <a:rPr lang="en-US" b="1" dirty="0"/>
              <a:t>AJAX: </a:t>
            </a:r>
            <a:r>
              <a:rPr lang="en-US" dirty="0"/>
              <a:t>The Google AJAX APIs provide a means to add content such as RSS feeds, </a:t>
            </a:r>
            <a:r>
              <a:rPr lang="en-US" dirty="0" smtClean="0"/>
              <a:t>maps, search </a:t>
            </a:r>
            <a:r>
              <a:rPr lang="en-US" dirty="0"/>
              <a:t>boxes, and other information sources by including a snippet of JavaScript </a:t>
            </a:r>
            <a:r>
              <a:rPr lang="en-US" dirty="0" smtClean="0"/>
              <a:t>into your </a:t>
            </a:r>
            <a:r>
              <a:rPr lang="en-US" dirty="0"/>
              <a:t>code.</a:t>
            </a:r>
          </a:p>
          <a:p>
            <a:pPr algn="just">
              <a:lnSpc>
                <a:spcPct val="150000"/>
              </a:lnSpc>
            </a:pPr>
            <a:r>
              <a:rPr lang="en-US" dirty="0"/>
              <a:t>l </a:t>
            </a:r>
            <a:r>
              <a:rPr lang="en-US" b="1" dirty="0"/>
              <a:t>Browser: </a:t>
            </a:r>
            <a:r>
              <a:rPr lang="en-US" dirty="0"/>
              <a:t>Google has several APIs related to building browser-based applications, </a:t>
            </a:r>
            <a:r>
              <a:rPr lang="en-US" dirty="0" smtClean="0"/>
              <a:t>including four </a:t>
            </a:r>
            <a:r>
              <a:rPr lang="en-US" dirty="0"/>
              <a:t>for the Chrome browser. This category includes the Google Cloud Print </a:t>
            </a:r>
            <a:r>
              <a:rPr lang="en-US" dirty="0" smtClean="0"/>
              <a:t>API, the </a:t>
            </a:r>
            <a:r>
              <a:rPr lang="en-US" dirty="0"/>
              <a:t>Installable Web Apps API for creating installation packages, the Google Web </a:t>
            </a:r>
            <a:r>
              <a:rPr lang="en-US" dirty="0" smtClean="0"/>
              <a:t>Toolkit for </a:t>
            </a:r>
            <a:r>
              <a:rPr lang="en-US" dirty="0"/>
              <a:t>building AJAX applications using Java, and V8, which is a </a:t>
            </a:r>
            <a:r>
              <a:rPr lang="en-US" dirty="0" smtClean="0"/>
              <a:t>high-performance JavaScript </a:t>
            </a:r>
            <a:r>
              <a:rPr lang="en-US" dirty="0"/>
              <a:t>engine.</a:t>
            </a:r>
          </a:p>
          <a:p>
            <a:pPr algn="just">
              <a:lnSpc>
                <a:spcPct val="150000"/>
              </a:lnSpc>
            </a:pPr>
            <a:endParaRPr lang="en-US" dirty="0"/>
          </a:p>
        </p:txBody>
      </p:sp>
      <p:sp>
        <p:nvSpPr>
          <p:cNvPr id="7" name="Footer Placeholder 6"/>
          <p:cNvSpPr>
            <a:spLocks noGrp="1"/>
          </p:cNvSpPr>
          <p:nvPr>
            <p:ph type="ftr" sz="quarter" idx="11"/>
          </p:nvPr>
        </p:nvSpPr>
        <p:spPr/>
        <p:txBody>
          <a:bodyPr/>
          <a:lstStyle/>
          <a:p>
            <a:r>
              <a:rPr lang="en-US" dirty="0"/>
              <a:t>Monisha S M -Assistant Professor Computer Application </a:t>
            </a:r>
            <a:r>
              <a:rPr lang="en-US" dirty="0" err="1"/>
              <a:t>drsnsrcas</a:t>
            </a:r>
            <a:endParaRPr lang="en-US" dirty="0"/>
          </a:p>
        </p:txBody>
      </p:sp>
    </p:spTree>
    <p:extLst>
      <p:ext uri="{BB962C8B-B14F-4D97-AF65-F5344CB8AC3E}">
        <p14:creationId xmlns:p14="http://schemas.microsoft.com/office/powerpoint/2010/main" val="4283171377"/>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b="1" dirty="0">
                <a:solidFill>
                  <a:srgbClr val="00B050"/>
                </a:solidFill>
              </a:rPr>
              <a:t>The Google APIs</a:t>
            </a:r>
            <a:endParaRPr lang="en-US" dirty="0" smtClean="0">
              <a:solidFill>
                <a:srgbClr val="00B05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4708981"/>
          </a:xfrm>
          <a:prstGeom prst="rect">
            <a:avLst/>
          </a:prstGeom>
        </p:spPr>
        <p:txBody>
          <a:bodyPr wrap="square">
            <a:spAutoFit/>
          </a:bodyPr>
          <a:lstStyle/>
          <a:p>
            <a:pPr>
              <a:lnSpc>
                <a:spcPct val="150000"/>
              </a:lnSpc>
            </a:pPr>
            <a:r>
              <a:rPr lang="en-US" sz="2000" dirty="0"/>
              <a:t>l </a:t>
            </a:r>
            <a:r>
              <a:rPr lang="en-US" sz="2000" b="1" dirty="0"/>
              <a:t>Data: </a:t>
            </a:r>
            <a:r>
              <a:rPr lang="en-US" sz="2000" dirty="0"/>
              <a:t>The Data APIs are those that exchange data with a variety of Google services. The list of Google Data APIs includes Google Apps, Google Analytics, Blogger, Base, Book</a:t>
            </a:r>
            <a:r>
              <a:rPr lang="en-US" sz="2000" dirty="0" smtClean="0"/>
              <a:t>, </a:t>
            </a:r>
            <a:r>
              <a:rPr lang="en-US" sz="2000" dirty="0"/>
              <a:t>Calendar, Code Search, Google Earth, Google Spreadsheets, Google Notebook, and Picasa</a:t>
            </a:r>
          </a:p>
          <a:p>
            <a:pPr>
              <a:lnSpc>
                <a:spcPct val="150000"/>
              </a:lnSpc>
            </a:pPr>
            <a:r>
              <a:rPr lang="en-US" sz="2000" dirty="0"/>
              <a:t>Web Albums.</a:t>
            </a:r>
          </a:p>
          <a:p>
            <a:pPr>
              <a:lnSpc>
                <a:spcPct val="150000"/>
              </a:lnSpc>
            </a:pPr>
            <a:r>
              <a:rPr lang="en-US" sz="2000" dirty="0"/>
              <a:t>l </a:t>
            </a:r>
            <a:r>
              <a:rPr lang="en-US" sz="2000" b="1" dirty="0"/>
              <a:t>Geo: </a:t>
            </a:r>
            <a:r>
              <a:rPr lang="en-US" sz="2000" dirty="0"/>
              <a:t>A number of APIs exist to give location-specific information hooking into maps </a:t>
            </a:r>
            <a:r>
              <a:rPr lang="en-US" sz="2000" dirty="0" smtClean="0"/>
              <a:t>and geo-specific </a:t>
            </a:r>
            <a:r>
              <a:rPr lang="en-US" sz="2000" dirty="0"/>
              <a:t>databases. Some of the more popular APIs in this category include </a:t>
            </a:r>
            <a:r>
              <a:rPr lang="en-US" sz="2000" dirty="0" smtClean="0"/>
              <a:t>Google Earth</a:t>
            </a:r>
            <a:r>
              <a:rPr lang="en-US" sz="2000" dirty="0"/>
              <a:t>, Directions, </a:t>
            </a:r>
            <a:r>
              <a:rPr lang="en-US" sz="2000" dirty="0" err="1"/>
              <a:t>JavaScripts</a:t>
            </a:r>
            <a:r>
              <a:rPr lang="en-US" sz="2000" dirty="0"/>
              <a:t> Maps, Maps API for Flash, and Static Maps.</a:t>
            </a:r>
          </a:p>
          <a:p>
            <a:pPr>
              <a:lnSpc>
                <a:spcPct val="150000"/>
              </a:lnSpc>
            </a:pPr>
            <a:endParaRPr lang="en-US" sz="2000" dirty="0"/>
          </a:p>
        </p:txBody>
      </p:sp>
      <p:sp>
        <p:nvSpPr>
          <p:cNvPr id="7" name="Footer Placeholder 6"/>
          <p:cNvSpPr>
            <a:spLocks noGrp="1"/>
          </p:cNvSpPr>
          <p:nvPr>
            <p:ph type="ftr" sz="quarter" idx="11"/>
          </p:nvPr>
        </p:nvSpPr>
        <p:spPr/>
        <p:txBody>
          <a:bodyPr/>
          <a:lstStyle/>
          <a:p>
            <a:r>
              <a:rPr lang="en-US" dirty="0"/>
              <a:t>Monisha S M -Assistant Professor Computer Application </a:t>
            </a:r>
            <a:r>
              <a:rPr lang="en-US" dirty="0" err="1"/>
              <a:t>drsnsrcas</a:t>
            </a:r>
            <a:endParaRPr lang="en-US" dirty="0"/>
          </a:p>
        </p:txBody>
      </p:sp>
    </p:spTree>
    <p:extLst>
      <p:ext uri="{BB962C8B-B14F-4D97-AF65-F5344CB8AC3E}">
        <p14:creationId xmlns:p14="http://schemas.microsoft.com/office/powerpoint/2010/main" val="928484209"/>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b="1" dirty="0">
                <a:solidFill>
                  <a:srgbClr val="00B050"/>
                </a:solidFill>
              </a:rPr>
              <a:t>The Google APIs</a:t>
            </a:r>
            <a:endParaRPr lang="en-US" dirty="0" smtClean="0">
              <a:solidFill>
                <a:srgbClr val="00B05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3785652"/>
          </a:xfrm>
          <a:prstGeom prst="rect">
            <a:avLst/>
          </a:prstGeom>
        </p:spPr>
        <p:txBody>
          <a:bodyPr wrap="square">
            <a:spAutoFit/>
          </a:bodyPr>
          <a:lstStyle/>
          <a:p>
            <a:pPr algn="just">
              <a:lnSpc>
                <a:spcPct val="150000"/>
              </a:lnSpc>
            </a:pPr>
            <a:r>
              <a:rPr lang="en-US" sz="2000" dirty="0"/>
              <a:t>l </a:t>
            </a:r>
            <a:r>
              <a:rPr lang="en-US" sz="2000" b="1" dirty="0"/>
              <a:t>Search: </a:t>
            </a:r>
            <a:r>
              <a:rPr lang="en-US" sz="2000" dirty="0"/>
              <a:t>The search APIs leverage Google’s core competency and its central service. APIs such as Google AJAX Search, Book Search, Code Search, Custom Search, and Webmaster Tools Data APIs allow developers to include Google searches in their applications and web sites. </a:t>
            </a:r>
            <a:endParaRPr lang="en-US" sz="2000" dirty="0" smtClean="0"/>
          </a:p>
          <a:p>
            <a:pPr algn="just">
              <a:lnSpc>
                <a:spcPct val="150000"/>
              </a:lnSpc>
            </a:pPr>
            <a:r>
              <a:rPr lang="en-US" sz="2000" b="1" dirty="0" smtClean="0"/>
              <a:t>Social</a:t>
            </a:r>
            <a:r>
              <a:rPr lang="en-US" sz="2000" b="1" dirty="0"/>
              <a:t>: </a:t>
            </a:r>
            <a:r>
              <a:rPr lang="en-US" sz="2000" dirty="0"/>
              <a:t>Many Google APIs are used for information exchange and communication </a:t>
            </a:r>
            <a:r>
              <a:rPr lang="en-US" sz="2000" dirty="0" smtClean="0"/>
              <a:t>tools. They </a:t>
            </a:r>
            <a:r>
              <a:rPr lang="en-US" sz="2000" dirty="0"/>
              <a:t>support applications such as Gmail, Calendar, and others, and they provide a set </a:t>
            </a:r>
            <a:r>
              <a:rPr lang="en-US" sz="2000" dirty="0" smtClean="0"/>
              <a:t>of foundation </a:t>
            </a:r>
            <a:r>
              <a:rPr lang="en-US" sz="2000" dirty="0"/>
              <a:t>services. The popular social APIs are Blogger Data, Calendar, </a:t>
            </a:r>
            <a:r>
              <a:rPr lang="en-US" sz="2000" dirty="0" smtClean="0"/>
              <a:t>Contacts, </a:t>
            </a:r>
            <a:r>
              <a:rPr lang="en-US" sz="2000" dirty="0" err="1" smtClean="0"/>
              <a:t>OpenSocial</a:t>
            </a:r>
            <a:r>
              <a:rPr lang="en-US" sz="2000" dirty="0"/>
              <a:t>, Picasa, and YouTube.</a:t>
            </a:r>
          </a:p>
        </p:txBody>
      </p:sp>
      <p:sp>
        <p:nvSpPr>
          <p:cNvPr id="7" name="Footer Placeholder 6"/>
          <p:cNvSpPr>
            <a:spLocks noGrp="1"/>
          </p:cNvSpPr>
          <p:nvPr>
            <p:ph type="ftr" sz="quarter" idx="11"/>
          </p:nvPr>
        </p:nvSpPr>
        <p:spPr/>
        <p:txBody>
          <a:bodyPr/>
          <a:lstStyle/>
          <a:p>
            <a:r>
              <a:rPr lang="en-US" dirty="0"/>
              <a:t>Monisha S M -Assistant Professor Computer Application </a:t>
            </a:r>
            <a:r>
              <a:rPr lang="en-US" dirty="0" err="1"/>
              <a:t>drsnsrcas</a:t>
            </a:r>
            <a:endParaRPr lang="en-US" dirty="0"/>
          </a:p>
        </p:txBody>
      </p:sp>
    </p:spTree>
    <p:extLst>
      <p:ext uri="{BB962C8B-B14F-4D97-AF65-F5344CB8AC3E}">
        <p14:creationId xmlns:p14="http://schemas.microsoft.com/office/powerpoint/2010/main" val="332918682"/>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b="1" dirty="0">
                <a:solidFill>
                  <a:srgbClr val="00B050"/>
                </a:solidFill>
              </a:rPr>
              <a:t>The Google APIs</a:t>
            </a:r>
            <a:endParaRPr lang="en-US" dirty="0" smtClean="0">
              <a:solidFill>
                <a:srgbClr val="00B05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7" name="Footer Placeholder 6"/>
          <p:cNvSpPr>
            <a:spLocks noGrp="1"/>
          </p:cNvSpPr>
          <p:nvPr>
            <p:ph type="ftr" sz="quarter" idx="11"/>
          </p:nvPr>
        </p:nvSpPr>
        <p:spPr/>
        <p:txBody>
          <a:bodyPr/>
          <a:lstStyle/>
          <a:p>
            <a:r>
              <a:rPr lang="en-US" dirty="0"/>
              <a:t>Monisha S M -Assistant Professor Computer Application </a:t>
            </a:r>
            <a:r>
              <a:rPr lang="en-US" dirty="0" err="1"/>
              <a:t>drsnsrcas</a:t>
            </a:r>
            <a:endParaRPr lang="en-US" dirty="0"/>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1" y="1172705"/>
            <a:ext cx="7096764" cy="4876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475128"/>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pPr marL="0" indent="0">
              <a:buNone/>
            </a:pPr>
            <a:r>
              <a:rPr lang="en-US" dirty="0" smtClean="0"/>
              <a:t>			</a:t>
            </a:r>
            <a:r>
              <a:rPr lang="en-US" sz="6000" dirty="0" smtClean="0">
                <a:solidFill>
                  <a:srgbClr val="FF0000"/>
                </a:solidFill>
                <a:latin typeface="Algerian" pitchFamily="82" charset="0"/>
              </a:rPr>
              <a:t>THANK YOU</a:t>
            </a:r>
            <a:endParaRPr lang="en-US" sz="6000" dirty="0">
              <a:solidFill>
                <a:srgbClr val="FF0000"/>
              </a:solidFill>
              <a:latin typeface="Algerian" pitchFamily="82"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4" name="Footer Placeholder 3"/>
          <p:cNvSpPr>
            <a:spLocks noGrp="1"/>
          </p:cNvSpPr>
          <p:nvPr>
            <p:ph type="ftr" sz="quarter" idx="11"/>
          </p:nvPr>
        </p:nvSpPr>
        <p:spPr/>
        <p:txBody>
          <a:bodyPr/>
          <a:lstStyle/>
          <a:p>
            <a:r>
              <a:rPr lang="en-US" dirty="0"/>
              <a:t>Monisha S M -Assistant Professor Computer Application </a:t>
            </a:r>
            <a:r>
              <a:rPr lang="en-US" dirty="0" err="1"/>
              <a:t>drsnsrcas</a:t>
            </a:r>
            <a:endParaRPr lang="en-US" dirty="0"/>
          </a:p>
        </p:txBody>
      </p:sp>
    </p:spTree>
    <p:extLst>
      <p:ext uri="{BB962C8B-B14F-4D97-AF65-F5344CB8AC3E}">
        <p14:creationId xmlns:p14="http://schemas.microsoft.com/office/powerpoint/2010/main" val="583377414"/>
      </p:ext>
    </p:extLst>
  </p:cSld>
  <p:clrMapOvr>
    <a:masterClrMapping/>
  </p:clrMapOvr>
  <mc:AlternateContent xmlns:mc="http://schemas.openxmlformats.org/markup-compatibility/2006" xmlns:p14="http://schemas.microsoft.com/office/powerpoint/2010/main">
    <mc:Choice Requires="p14">
      <p:transition spd="slow" p14:dur="1500" advTm="7700">
        <p:split orient="vert"/>
        <p:sndAc>
          <p:stSnd>
            <p:snd r:embed="rId5" name="arrow.wav"/>
          </p:stSnd>
        </p:sndAc>
      </p:transition>
    </mc:Choice>
    <mc:Fallback xmlns="">
      <p:transition spd="slow" advTm="7700">
        <p:split orient="vert"/>
        <p:sndAc>
          <p:stSnd>
            <p:snd r:embed="rId7"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TotalTime>
  <Words>479</Words>
  <Application>Microsoft Office PowerPoint</Application>
  <PresentationFormat>On-screen Show (4:3)</PresentationFormat>
  <Paragraphs>27</Paragraphs>
  <Slides>7</Slides>
  <Notes>1</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Algerian</vt:lpstr>
      <vt:lpstr>Arial</vt:lpstr>
      <vt:lpstr>Calibri</vt:lpstr>
      <vt:lpstr>Times New Roman</vt:lpstr>
      <vt:lpstr>Office Theme</vt:lpstr>
      <vt:lpstr>Cloud Technology Fundaments 21UCA501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SNSRCAS, CBE MULTIMEDIA SYSTEM  UNIT I  WHAT IS MM SYSTEM</dc:title>
  <dc:creator>DELL 2021</dc:creator>
  <cp:lastModifiedBy>Microsoft account</cp:lastModifiedBy>
  <cp:revision>259</cp:revision>
  <dcterms:created xsi:type="dcterms:W3CDTF">2006-08-16T00:00:00Z</dcterms:created>
  <dcterms:modified xsi:type="dcterms:W3CDTF">2023-08-05T18:17:55Z</dcterms:modified>
</cp:coreProperties>
</file>